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1" d="100"/>
          <a:sy n="71" d="100"/>
        </p:scale>
        <p:origin x="336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3D187F-E9F0-16E8-13C7-3286330BB3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C4346CA-0288-A29A-15AC-547E34A1BA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4485D75-FD72-1F09-F9CF-7E523AA3E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45D50-ACBD-4328-BAC0-D141073DB012}" type="datetimeFigureOut">
              <a:rPr kumimoji="1" lang="ja-JP" altLang="en-US" smtClean="0"/>
              <a:t>2024/9/26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C264764-3144-398D-957A-DB661E140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01E5305-7CD7-69B0-89D6-B3C6221D7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C7DE-5B5E-4F84-9D82-90E9C60173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4576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E0E20C-102B-1D91-C47B-DEDCB2B3B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C8FD397-B008-E209-F800-4DB51137E3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6EB9B94-3AC1-D068-418C-C3E162271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45D50-ACBD-4328-BAC0-D141073DB012}" type="datetimeFigureOut">
              <a:rPr kumimoji="1" lang="ja-JP" altLang="en-US" smtClean="0"/>
              <a:t>2024/9/26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3920222-8941-2D9E-49F4-94E22D2C6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F142F77-5BFC-C4F0-ED65-9D3C8437E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C7DE-5B5E-4F84-9D82-90E9C60173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5192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55E6263-2D03-2634-3BBC-0ADC4AE161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5A5C5EC-6972-6D08-A81C-FDD641E053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CBDED2D-D0A2-2CFD-5D6D-E6C98593F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45D50-ACBD-4328-BAC0-D141073DB012}" type="datetimeFigureOut">
              <a:rPr kumimoji="1" lang="ja-JP" altLang="en-US" smtClean="0"/>
              <a:t>2024/9/26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BD3531F-5DF5-C020-FF59-DFF278440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CA07148-3D51-C1C5-4C4E-E7F685B5D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C7DE-5B5E-4F84-9D82-90E9C60173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2980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D23993-0204-F68B-FB7F-6A2253C57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47A8B5B-27C3-FFF8-12E2-8A188BFD8B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E0CBE27-DEBA-10A8-3D65-23DEBBE00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45D50-ACBD-4328-BAC0-D141073DB012}" type="datetimeFigureOut">
              <a:rPr kumimoji="1" lang="ja-JP" altLang="en-US" smtClean="0"/>
              <a:t>2024/9/26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AAD853A-E7AC-D7E0-F94D-6D3F78A6D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8FBB47C-F55E-1695-C832-F966EDCD2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C7DE-5B5E-4F84-9D82-90E9C60173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2320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D53B486-88B9-569E-C19A-FC134B9AB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8FEF6E3-52C4-6EFB-DC5F-5B377510AB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0628920-B0FA-947A-3A72-51F395270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45D50-ACBD-4328-BAC0-D141073DB012}" type="datetimeFigureOut">
              <a:rPr kumimoji="1" lang="ja-JP" altLang="en-US" smtClean="0"/>
              <a:t>2024/9/26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FADD0F9-D915-D3AF-8D03-534B4D0EC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EEC2D36-9183-EB43-2418-4C5E8D4AA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C7DE-5B5E-4F84-9D82-90E9C60173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5427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3652E9-DFFA-4DD1-404A-9F47B3FD8C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3BBB1A-4DCB-2B12-D07C-01B8DE35B5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85C0C98-26CE-E8A8-697F-5856766044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29EF824-6695-39AE-E095-E9E1F8A2C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45D50-ACBD-4328-BAC0-D141073DB012}" type="datetimeFigureOut">
              <a:rPr kumimoji="1" lang="ja-JP" altLang="en-US" smtClean="0"/>
              <a:t>2024/9/26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E3DEFFE-D75D-CC2F-0719-0696DDFCB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150D2C-A5C1-AA96-180E-935B6759B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C7DE-5B5E-4F84-9D82-90E9C60173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5411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52D357-B5DD-5E76-090C-AFBEC97CC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3E1CF74-BD1D-F588-721B-2D27269009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C41B55C-2623-9CD9-903F-F2381273DE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E14ED49-A66E-75C0-BE13-BAC694950B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16918DC-7C29-2E81-5A0E-925BAD17EB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5CE5BC7-3D91-6704-EE1A-177565A39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45D50-ACBD-4328-BAC0-D141073DB012}" type="datetimeFigureOut">
              <a:rPr kumimoji="1" lang="ja-JP" altLang="en-US" smtClean="0"/>
              <a:t>2024/9/26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912B3E2-6CE5-D75F-9CCA-A4F51B0E6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41D9FBA-DBFA-14B7-26BC-10A19F33E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C7DE-5B5E-4F84-9D82-90E9C60173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6790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4A985A-049F-0F73-8621-2B67E604E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0C773ED-1BC7-EDC7-06A0-D76EB0C24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45D50-ACBD-4328-BAC0-D141073DB012}" type="datetimeFigureOut">
              <a:rPr kumimoji="1" lang="ja-JP" altLang="en-US" smtClean="0"/>
              <a:t>2024/9/26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645B82D-ED61-7418-AF39-B133E507C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E45A705-C6B9-4D32-8E2F-7CCC6C528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C7DE-5B5E-4F84-9D82-90E9C60173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0608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3982A9B-19A8-08B5-3218-63802E817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45D50-ACBD-4328-BAC0-D141073DB012}" type="datetimeFigureOut">
              <a:rPr kumimoji="1" lang="ja-JP" altLang="en-US" smtClean="0"/>
              <a:t>2024/9/26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9528AE3-C89E-5F7A-F74F-18568F6C7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63FD2A3-1A1A-C5F4-8865-1DB3E2977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C7DE-5B5E-4F84-9D82-90E9C60173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5031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F43AD1D-4EAA-AB6C-F961-2CD802071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B765AF1-0E8D-9E1A-F196-5D9C495A19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AEF673E-B2F1-96E1-3DC8-59A9203D4D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61A462E-0368-93C3-FD3D-5EAE917CC7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45D50-ACBD-4328-BAC0-D141073DB012}" type="datetimeFigureOut">
              <a:rPr kumimoji="1" lang="ja-JP" altLang="en-US" smtClean="0"/>
              <a:t>2024/9/26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3DAB296-1AEB-8685-8EB2-2D3C65AA3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6737671-D6FC-44B5-D192-B3C414CCF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C7DE-5B5E-4F84-9D82-90E9C60173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7230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37EA88-0B36-0B9B-E9BC-606CFEFB5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155C6EA-E750-4F14-0A31-3294F12538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44C0826-FDF9-4CCD-9527-699542CF94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5E89DBB-AF20-4CA9-1962-00BF47353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45D50-ACBD-4328-BAC0-D141073DB012}" type="datetimeFigureOut">
              <a:rPr kumimoji="1" lang="ja-JP" altLang="en-US" smtClean="0"/>
              <a:t>2024/9/26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D2EDFAE-2065-994F-ECC2-B564D1E79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A427D1A-F1B8-31BC-8BEC-AE24BB832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C7DE-5B5E-4F84-9D82-90E9C60173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6883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7AB1863-F201-7F5C-CF7F-E11D7AA5F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9A81270-C399-B55F-0DE1-2D39208AE3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9527FA2-1D6B-2DBB-8F71-2287E20DD5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45D50-ACBD-4328-BAC0-D141073DB012}" type="datetimeFigureOut">
              <a:rPr kumimoji="1" lang="ja-JP" altLang="en-US" smtClean="0"/>
              <a:t>2024/9/26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64483EB-CC2D-3475-BDB1-3E9A0A3A20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EC0E4A5-7DC9-CD16-A1C3-E2B87ECF50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4C7DE-5B5E-4F84-9D82-90E9C60173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8308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5D4CF3D2-54BA-B0AA-10E9-856981F2DF0F}"/>
              </a:ext>
            </a:extLst>
          </p:cNvPr>
          <p:cNvSpPr txBox="1">
            <a:spLocks noChangeArrowheads="1"/>
          </p:cNvSpPr>
          <p:nvPr/>
        </p:nvSpPr>
        <p:spPr>
          <a:xfrm>
            <a:off x="1371978" y="379856"/>
            <a:ext cx="9655685" cy="3049144"/>
          </a:xfrm>
          <a:prstGeom prst="rect">
            <a:avLst/>
          </a:prstGeom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defRPr/>
            </a:pPr>
            <a:endParaRPr kumimoji="0" lang="en-US" altLang="ja-JP" sz="4400" b="1" dirty="0">
              <a:latin typeface="+mn-ea"/>
              <a:ea typeface="+mn-ea"/>
            </a:endParaRPr>
          </a:p>
          <a:p>
            <a:pPr>
              <a:lnSpc>
                <a:spcPct val="100000"/>
              </a:lnSpc>
              <a:defRPr/>
            </a:pPr>
            <a:r>
              <a:rPr kumimoji="0" lang="ja-JP" altLang="en-US" sz="5400" b="1" dirty="0">
                <a:latin typeface="+mn-ea"/>
                <a:ea typeface="+mn-ea"/>
              </a:rPr>
              <a:t>第</a:t>
            </a:r>
            <a:r>
              <a:rPr kumimoji="0" lang="en-US" altLang="ja-JP" sz="5400" b="1" dirty="0">
                <a:latin typeface="+mn-ea"/>
                <a:ea typeface="+mn-ea"/>
              </a:rPr>
              <a:t>29</a:t>
            </a:r>
            <a:r>
              <a:rPr kumimoji="0" lang="ja-JP" altLang="en-US" sz="5400" b="1" dirty="0">
                <a:latin typeface="+mn-ea"/>
                <a:ea typeface="+mn-ea"/>
              </a:rPr>
              <a:t>回日本血管病理研究会</a:t>
            </a:r>
            <a:br>
              <a:rPr kumimoji="0" lang="en-US" altLang="ja-JP" sz="5400" b="1" dirty="0">
                <a:latin typeface="+mn-ea"/>
                <a:ea typeface="+mn-ea"/>
              </a:rPr>
            </a:br>
            <a:r>
              <a:rPr kumimoji="0" lang="ja-JP" altLang="en-US" sz="5400" b="1" dirty="0">
                <a:latin typeface="+mn-ea"/>
                <a:ea typeface="+mn-ea"/>
              </a:rPr>
              <a:t>ＣＯＩ 開示</a:t>
            </a:r>
            <a:br>
              <a:rPr kumimoji="0" lang="en-US" altLang="ja-JP" sz="4000" b="1" dirty="0">
                <a:latin typeface="+mn-ea"/>
                <a:ea typeface="+mn-ea"/>
              </a:rPr>
            </a:br>
            <a:r>
              <a:rPr kumimoji="0" lang="ja-JP" altLang="en-US" sz="1600" b="1" dirty="0">
                <a:latin typeface="+mn-ea"/>
                <a:ea typeface="+mn-ea"/>
              </a:rPr>
              <a:t>　</a:t>
            </a:r>
            <a:br>
              <a:rPr kumimoji="0" lang="en-US" altLang="ja-JP" sz="2400" b="1" i="1" dirty="0">
                <a:latin typeface="+mn-ea"/>
                <a:ea typeface="+mn-ea"/>
              </a:rPr>
            </a:br>
            <a:r>
              <a:rPr kumimoji="0" lang="ja-JP" altLang="en-US" sz="3200" b="1" dirty="0">
                <a:latin typeface="+mn-ea"/>
                <a:ea typeface="+mn-ea"/>
              </a:rPr>
              <a:t>筆頭発表者名：　○○　○○</a:t>
            </a:r>
            <a:endParaRPr kumimoji="0" lang="en-US" altLang="ja-JP" sz="3200" b="1" dirty="0">
              <a:latin typeface="+mn-ea"/>
              <a:ea typeface="+mn-ea"/>
            </a:endParaRPr>
          </a:p>
          <a:p>
            <a:pPr>
              <a:lnSpc>
                <a:spcPct val="100000"/>
              </a:lnSpc>
              <a:defRPr/>
            </a:pPr>
            <a:endParaRPr kumimoji="0" lang="en-US" altLang="ja-JP" sz="2400" b="1" dirty="0">
              <a:latin typeface="+mn-ea"/>
              <a:ea typeface="+mn-ea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A6A9604-5E88-8FF9-DD51-0E36CEA0A3F4}"/>
              </a:ext>
            </a:extLst>
          </p:cNvPr>
          <p:cNvSpPr txBox="1">
            <a:spLocks noChangeArrowheads="1"/>
          </p:cNvSpPr>
          <p:nvPr/>
        </p:nvSpPr>
        <p:spPr>
          <a:xfrm>
            <a:off x="2158369" y="4134993"/>
            <a:ext cx="7875261" cy="10953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r>
              <a:rPr kumimoji="0" lang="ja-JP" altLang="en-US" sz="2800" b="1" dirty="0">
                <a:latin typeface="Arial" charset="0"/>
              </a:rPr>
              <a:t>演題発表に関連し、開示すべき</a:t>
            </a:r>
            <a:r>
              <a:rPr kumimoji="0" lang="en-US" altLang="ja-JP" sz="2800" b="1" dirty="0">
                <a:latin typeface="Arial" charset="0"/>
              </a:rPr>
              <a:t>COI </a:t>
            </a:r>
            <a:r>
              <a:rPr kumimoji="0" lang="ja-JP" altLang="en-US" sz="2800" b="1" dirty="0">
                <a:latin typeface="Arial" charset="0"/>
              </a:rPr>
              <a:t>関係にある</a:t>
            </a:r>
            <a:endParaRPr kumimoji="0" lang="en-US" altLang="ja-JP" sz="2800" b="1" dirty="0">
              <a:latin typeface="Arial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r>
              <a:rPr kumimoji="0" lang="ja-JP" altLang="en-US" sz="2800" b="1" dirty="0">
                <a:latin typeface="Arial" charset="0"/>
              </a:rPr>
              <a:t>企業などはありません。</a:t>
            </a:r>
            <a:endParaRPr kumimoji="0" lang="en-US" altLang="ja-JP" sz="28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8283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37</Words>
  <Application>Microsoft Office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Hanae Kito</dc:creator>
  <cp:lastModifiedBy>Seiya Kato</cp:lastModifiedBy>
  <cp:revision>7</cp:revision>
  <cp:lastPrinted>2023-12-26T05:41:52Z</cp:lastPrinted>
  <dcterms:created xsi:type="dcterms:W3CDTF">2023-12-26T03:29:55Z</dcterms:created>
  <dcterms:modified xsi:type="dcterms:W3CDTF">2024-09-25T22:26:35Z</dcterms:modified>
</cp:coreProperties>
</file>